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4660"/>
  </p:normalViewPr>
  <p:slideViewPr>
    <p:cSldViewPr snapToGrid="0">
      <p:cViewPr varScale="1">
        <p:scale>
          <a:sx n="28" d="100"/>
          <a:sy n="28" d="100"/>
        </p:scale>
        <p:origin x="163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87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17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1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41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77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5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49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90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40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01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18E77-3ECD-4B7A-8666-8F3C8E007716}" type="datetimeFigureOut">
              <a:rPr lang="en-IN" smtClean="0"/>
              <a:t>31-03-2017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7C2E4-4026-47B4-8241-793C4DB0BE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27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958346"/>
            <a:ext cx="5751871" cy="11386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7131318"/>
            <a:ext cx="5751871" cy="67509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is to create a Website as SaaS which provides all the latest features which are unavailable in the existing one.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be a useful medium between faculties , hods , admin – staff , guardians and students.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4079905"/>
            <a:ext cx="5751871" cy="11404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SCOPE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5220335"/>
            <a:ext cx="5751871" cy="61632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information available with reduced numbers of clicks.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across bowsers.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between all the four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Paper work.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0" y="1"/>
            <a:ext cx="30275213" cy="581086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u="sng" dirty="0"/>
              <a:t>ERP PRODUCT FOR AIT AS SAAS AND BACKEND DESIGN</a:t>
            </a:r>
          </a:p>
          <a:p>
            <a:pPr algn="ctr"/>
            <a:r>
              <a:rPr lang="en-US" sz="4400" dirty="0"/>
              <a:t>Prepared By: 130020107026-Darshit S Jasani</a:t>
            </a:r>
          </a:p>
          <a:p>
            <a:pPr algn="ctr"/>
            <a:r>
              <a:rPr lang="en-US" sz="4400" dirty="0"/>
              <a:t>	                 130020107065-Miloni S Patel</a:t>
            </a:r>
          </a:p>
          <a:p>
            <a:pPr algn="ctr"/>
            <a:r>
              <a:rPr lang="en-US" sz="4400" dirty="0"/>
              <a:t>                                     130020107086-Harshrajsinh V Rathod</a:t>
            </a:r>
          </a:p>
          <a:p>
            <a:pPr algn="ctr"/>
            <a:endParaRPr lang="en-US" sz="4400" dirty="0"/>
          </a:p>
          <a:p>
            <a:r>
              <a:rPr lang="en-US" sz="4000" dirty="0"/>
              <a:t>				                  													 </a:t>
            </a:r>
            <a:r>
              <a:rPr lang="en-US" sz="4800" dirty="0"/>
              <a:t>Guided By : </a:t>
            </a:r>
            <a:r>
              <a:rPr lang="en-US" sz="4800" b="1" u="sng" dirty="0"/>
              <a:t>Prof. </a:t>
            </a:r>
            <a:r>
              <a:rPr lang="en-IN" altLang="en-US" sz="4800" b="1" u="sng" dirty="0" err="1"/>
              <a:t>Dr.</a:t>
            </a:r>
            <a:r>
              <a:rPr lang="en-US" sz="4800" b="1" u="sng" dirty="0"/>
              <a:t> Satyadev Vyas</a:t>
            </a:r>
          </a:p>
          <a:p>
            <a:pPr algn="ctr"/>
            <a:r>
              <a:rPr lang="en-US" sz="4800" b="1" dirty="0"/>
              <a:t>Computer Engineering, Ahmedabad Institute of Technology</a:t>
            </a:r>
            <a:endParaRPr lang="en-IN" sz="4800" dirty="0"/>
          </a:p>
        </p:txBody>
      </p:sp>
      <p:sp>
        <p:nvSpPr>
          <p:cNvPr id="16" name="Rectangle 15"/>
          <p:cNvSpPr/>
          <p:nvPr/>
        </p:nvSpPr>
        <p:spPr>
          <a:xfrm>
            <a:off x="24069365" y="5958346"/>
            <a:ext cx="6205848" cy="1117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LIMITATIONS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69366" y="7131316"/>
            <a:ext cx="6205847" cy="67509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internet connectivity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must be authenticated to use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must be familiar with English language and computer technology as well.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069366" y="14079906"/>
            <a:ext cx="6205847" cy="11404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FUTURE ENHANCEMENT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069367" y="15220334"/>
            <a:ext cx="6205846" cy="61632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Library and stationary Books Record.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Canteen Bill Through Online Wallet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Placement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Alumni records and job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Meetup activity.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57455" y="16282219"/>
            <a:ext cx="17927304" cy="10618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CONCLUSION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57455" y="17344103"/>
            <a:ext cx="17927304" cy="40395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possibilities of effective and positive relationship between connected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take Attendance of students.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Helpful for Management and faculty and admin 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authenticated user can get desired data. </a:t>
            </a:r>
          </a:p>
        </p:txBody>
      </p:sp>
      <p:pic>
        <p:nvPicPr>
          <p:cNvPr id="14" name="Picture 13" descr="Gujarat-Technological-University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09" y="501444"/>
            <a:ext cx="4848743" cy="4955459"/>
          </a:xfrm>
          <a:prstGeom prst="rect">
            <a:avLst/>
          </a:prstGeom>
        </p:spPr>
      </p:pic>
      <p:pic>
        <p:nvPicPr>
          <p:cNvPr id="15" name="Picture 1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4" y="501445"/>
            <a:ext cx="5374238" cy="4955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5958346"/>
            <a:ext cx="9004021" cy="5083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304" y="5969716"/>
            <a:ext cx="8907518" cy="5060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11063105"/>
            <a:ext cx="9004021" cy="5096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304" y="11063105"/>
            <a:ext cx="8907518" cy="50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177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Harshrajsinh Rathod</dc:creator>
  <cp:lastModifiedBy>Harshrajsinh Rathod</cp:lastModifiedBy>
  <cp:revision>35</cp:revision>
  <dcterms:created xsi:type="dcterms:W3CDTF">2017-03-30T07:07:15Z</dcterms:created>
  <dcterms:modified xsi:type="dcterms:W3CDTF">2017-03-31T09:25:02Z</dcterms:modified>
</cp:coreProperties>
</file>